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6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4545f0c359abb06be42ea221a8a4c055.jpg"/>
          <p:cNvPicPr>
            <a:picLocks noChangeAspect="1" noChangeArrowheads="1"/>
          </p:cNvPicPr>
          <p:nvPr/>
        </p:nvPicPr>
        <p:blipFill>
          <a:blip r:embed="rId2"/>
          <a:srcRect l="-3614" t="25138"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автономное дошкольное образовательное учреждение «Центр развития ребенка детский сад №19»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64305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VI </a:t>
            </a:r>
            <a:r>
              <a:rPr lang="ru-RU" b="1" dirty="0" smtClean="0">
                <a:solidFill>
                  <a:schemeClr val="tx1"/>
                </a:solidFill>
              </a:rPr>
              <a:t>областной форум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«БОЛЬШАЯ ПЕРЕМЕНА»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user\Desktop\IMG_1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3643305" cy="2703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4143380"/>
            <a:ext cx="2286016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 </a:t>
            </a:r>
            <a:r>
              <a:rPr lang="ru-RU" b="1" dirty="0" smtClean="0">
                <a:solidFill>
                  <a:schemeClr val="tx1"/>
                </a:solidFill>
              </a:rPr>
              <a:t>областной  форум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9058" y="2928934"/>
            <a:ext cx="457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"ТЕХНОЛОГИИ СОПРОВОЖДЕНИЯ ДЕТЕЙ С НАРУШЕНИЯМИ РЕЧИ".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7030A0"/>
                </a:solidFill>
                <a:latin typeface="Calibri"/>
                <a:cs typeface="Arial" pitchFamily="34" charset="0"/>
              </a:rPr>
              <a:t>                                        Из опыта работы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6072206"/>
            <a:ext cx="2214578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 марта 2017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1271087434_0lik.ru_7e092a5cc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После кофе-паузы родители могли оставить свой отзыв в книге -отзывов</a:t>
            </a:r>
            <a:endParaRPr lang="ru-RU" sz="2000" dirty="0"/>
          </a:p>
        </p:txBody>
      </p:sp>
      <p:pic>
        <p:nvPicPr>
          <p:cNvPr id="24578" name="Picture 2" descr="C:\Users\user\Desktop\большая перемена 2017\фото форум5 дс 19\IMG_4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142984"/>
            <a:ext cx="4038600" cy="3028950"/>
          </a:xfrm>
          <a:prstGeom prst="rect">
            <a:avLst/>
          </a:prstGeom>
          <a:noFill/>
        </p:spPr>
      </p:pic>
      <p:pic>
        <p:nvPicPr>
          <p:cNvPr id="24579" name="Picture 3" descr="C:\Users\user\Desktop\большая перемена 2017\фото форум5 дс 19\IMG_40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64331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1271087434_0lik.ru_7e092a5cc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На подведении итогов была предоставлена возможность родителям рассказать, что интересного и познавательного они увидели, что взяли для себя в помощь по коррекции речи, как можно использовать упражнения в домашних условиях. </a:t>
            </a:r>
            <a:endParaRPr lang="ru-RU" sz="2000" dirty="0"/>
          </a:p>
        </p:txBody>
      </p:sp>
      <p:pic>
        <p:nvPicPr>
          <p:cNvPr id="25602" name="Picture 2" descr="C:\Users\user\Desktop\большая перемена 2017\фото форум5 дс 19\IMG_40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2609840" cy="1957380"/>
          </a:xfrm>
          <a:prstGeom prst="rect">
            <a:avLst/>
          </a:prstGeom>
          <a:noFill/>
        </p:spPr>
      </p:pic>
      <p:pic>
        <p:nvPicPr>
          <p:cNvPr id="25603" name="Picture 3" descr="C:\Users\user\Desktop\большая перемена 2017\фото форум5 дс 19\IMG_4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143116"/>
            <a:ext cx="2466964" cy="1850223"/>
          </a:xfrm>
          <a:prstGeom prst="rect">
            <a:avLst/>
          </a:prstGeom>
          <a:noFill/>
        </p:spPr>
      </p:pic>
      <p:pic>
        <p:nvPicPr>
          <p:cNvPr id="7" name="Picture 2" descr="C:\Users\user\Desktop\большая перемена 2017\фото форум5 дс 19\IMG_4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429000"/>
            <a:ext cx="2133587" cy="1600190"/>
          </a:xfrm>
          <a:prstGeom prst="rect">
            <a:avLst/>
          </a:prstGeom>
          <a:noFill/>
        </p:spPr>
      </p:pic>
      <p:pic>
        <p:nvPicPr>
          <p:cNvPr id="8" name="Picture 3" descr="C:\Users\user\Desktop\большая перемена 2017\фото форум5 дс 19\IMG_40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357694"/>
            <a:ext cx="1931453" cy="1448590"/>
          </a:xfrm>
          <a:prstGeom prst="rect">
            <a:avLst/>
          </a:prstGeom>
          <a:noFill/>
        </p:spPr>
      </p:pic>
      <p:pic>
        <p:nvPicPr>
          <p:cNvPr id="9" name="Picture 2" descr="C:\Users\user\Desktop\большая перемена 2017\фото форум5 дс 19\IMG_40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4143380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1271087434_0lik.ru_7e092a5cc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 выглядят наши отзывы о проведении областного форума «Большая перемена»</a:t>
            </a:r>
            <a:endParaRPr lang="ru-RU" dirty="0"/>
          </a:p>
        </p:txBody>
      </p:sp>
      <p:pic>
        <p:nvPicPr>
          <p:cNvPr id="28674" name="Picture 2" descr="C:\Users\user\Desktop\большая перемена 2017\фото форум5 дс 19\IMG_40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43050"/>
            <a:ext cx="2990843" cy="2243132"/>
          </a:xfrm>
          <a:prstGeom prst="rect">
            <a:avLst/>
          </a:prstGeom>
          <a:noFill/>
        </p:spPr>
      </p:pic>
      <p:pic>
        <p:nvPicPr>
          <p:cNvPr id="28675" name="Picture 3" descr="C:\Users\user\Desktop\большая перемена 2017\фото форум5 дс 19\IMG_4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143380"/>
            <a:ext cx="3186106" cy="2389580"/>
          </a:xfrm>
          <a:prstGeom prst="rect">
            <a:avLst/>
          </a:prstGeom>
          <a:noFill/>
        </p:spPr>
      </p:pic>
      <p:pic>
        <p:nvPicPr>
          <p:cNvPr id="7" name="Picture 2" descr="C:\Users\user\Desktop\большая перемена 2017\фото форум5 дс 19\IMG_4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85736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esktop\1271087434_0lik.ru_7e092a5cc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Опыт детского </a:t>
            </a:r>
            <a:r>
              <a:rPr lang="ru-RU" sz="2000" b="1" i="1" dirty="0" smtClean="0"/>
              <a:t>сада «Организация </a:t>
            </a:r>
            <a:r>
              <a:rPr lang="ru-RU" sz="2000" b="1" i="1" dirty="0" smtClean="0"/>
              <a:t>работы по коррекции речи детей в условиях научного проекта: «Социализация детей с ОВЗ в условиях инклюзивной практики в ДОУ»</a:t>
            </a:r>
            <a:r>
              <a:rPr lang="ru-RU" sz="2000" dirty="0" smtClean="0"/>
              <a:t> представила Ирина Анатольевна </a:t>
            </a:r>
            <a:r>
              <a:rPr lang="ru-RU" sz="2000" dirty="0" err="1" smtClean="0"/>
              <a:t>Коробейникова</a:t>
            </a:r>
            <a:r>
              <a:rPr lang="ru-RU" sz="2000" dirty="0" smtClean="0"/>
              <a:t> к.п.н., старший воспитатель</a:t>
            </a:r>
            <a:endParaRPr lang="ru-RU" sz="2000" dirty="0"/>
          </a:p>
        </p:txBody>
      </p:sp>
      <p:pic>
        <p:nvPicPr>
          <p:cNvPr id="16386" name="Picture 2" descr="C:\Users\user\Desktop\большая перемена 2017\фото форум5 дс 19\IMG_40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2880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1271087434_0lik.ru_7e092a5cc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«Артикуляционная гимнастика с элементами   </a:t>
            </a:r>
            <a:r>
              <a:rPr lang="ru-RU" sz="2000" b="1" dirty="0" err="1" smtClean="0"/>
              <a:t>бионергопластики</a:t>
            </a:r>
            <a:r>
              <a:rPr lang="ru-RU" sz="2000" b="1" dirty="0" smtClean="0"/>
              <a:t>»   мастер – класс провела </a:t>
            </a:r>
            <a:r>
              <a:rPr lang="ru-RU" sz="2000" b="1" dirty="0" err="1" smtClean="0"/>
              <a:t>Скиданова</a:t>
            </a:r>
            <a:r>
              <a:rPr lang="ru-RU" sz="2000" b="1" dirty="0" smtClean="0"/>
              <a:t> </a:t>
            </a:r>
            <a:r>
              <a:rPr lang="ru-RU" sz="2000" b="1" dirty="0" smtClean="0"/>
              <a:t>Т</a:t>
            </a:r>
            <a:r>
              <a:rPr lang="ru-RU" sz="2000" b="1" dirty="0" smtClean="0"/>
              <a:t>атьяна Владимировна, воспитатель.</a:t>
            </a:r>
            <a:br>
              <a:rPr lang="ru-RU" sz="2000" b="1" dirty="0" smtClean="0"/>
            </a:br>
            <a:r>
              <a:rPr lang="ru-RU" sz="2000" b="1" dirty="0" smtClean="0"/>
              <a:t>Данная гимнастика является неотъемлемой частью коррекционно-логопедической работы, она способствует развитию и укреплению мышц речевого аппарата, что в свою очередь помогает длительному удержанию артикуляционных поз и правильному звукопроизношению.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7410" name="Picture 2" descr="C:\Users\user\Desktop\большая перемена 2017\фото форум5 дс 19\IMG_4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4038600" cy="3028950"/>
          </a:xfrm>
          <a:prstGeom prst="rect">
            <a:avLst/>
          </a:prstGeom>
          <a:noFill/>
        </p:spPr>
      </p:pic>
      <p:pic>
        <p:nvPicPr>
          <p:cNvPr id="17411" name="Picture 3" descr="C:\Users\user\Desktop\большая перемена 2017\фото форум5 дс 19\IMG_4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5003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1271087434_0lik.ru_7e092a5cc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Биоэнергопластика</a:t>
            </a:r>
            <a:r>
              <a:rPr lang="ru-RU" sz="2000" dirty="0" smtClean="0"/>
              <a:t> -  это сочетание плавных движений кистей рук с движениями органов артикуляционного аппарата</a:t>
            </a:r>
            <a:endParaRPr lang="ru-RU" sz="2000" dirty="0"/>
          </a:p>
        </p:txBody>
      </p:sp>
      <p:pic>
        <p:nvPicPr>
          <p:cNvPr id="23554" name="Picture 2" descr="C:\Users\user\Desktop\большая перемена 2017\фото форум5 дс 19\IMG_4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428736"/>
            <a:ext cx="4038600" cy="3028950"/>
          </a:xfrm>
          <a:prstGeom prst="rect">
            <a:avLst/>
          </a:prstGeom>
          <a:noFill/>
        </p:spPr>
      </p:pic>
      <p:pic>
        <p:nvPicPr>
          <p:cNvPr id="23555" name="Picture 3" descr="C:\Users\user\Desktop\большая перемена 2017\фото форум5 дс 19\IMG_4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1271087434_0lik.ru_7e092a5cc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"/>
            <a:ext cx="9144000" cy="6858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«Логопедический </a:t>
            </a:r>
            <a:r>
              <a:rPr lang="ru-RU" sz="2000" dirty="0" err="1" smtClean="0"/>
              <a:t>квест</a:t>
            </a:r>
            <a:r>
              <a:rPr lang="ru-RU" sz="2000" dirty="0" smtClean="0"/>
              <a:t>» </a:t>
            </a:r>
            <a:br>
              <a:rPr lang="ru-RU" sz="2000" dirty="0" smtClean="0"/>
            </a:br>
            <a:r>
              <a:rPr lang="ru-RU" sz="2000" dirty="0" smtClean="0"/>
              <a:t>провела учитель – логопеда </a:t>
            </a:r>
            <a:r>
              <a:rPr lang="ru-RU" sz="2000" dirty="0" err="1" smtClean="0"/>
              <a:t>Консевич</a:t>
            </a:r>
            <a:r>
              <a:rPr lang="ru-RU" sz="2000" dirty="0" smtClean="0"/>
              <a:t> Екатерина Викторовна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8434" name="Picture 2" descr="C:\Users\user\Desktop\большая перемена 2017\фото форум5 дс 19\IMG_4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85860"/>
            <a:ext cx="4038600" cy="3028950"/>
          </a:xfrm>
          <a:prstGeom prst="rect">
            <a:avLst/>
          </a:prstGeom>
          <a:noFill/>
        </p:spPr>
      </p:pic>
      <p:pic>
        <p:nvPicPr>
          <p:cNvPr id="18435" name="Picture 3" descr="C:\Users\user\Desktop\большая перемена 2017\фото форум5 дс 19\IMG_4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1468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1271087434_0lik.ru_7e092a5cc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</a:t>
            </a:r>
            <a:r>
              <a:rPr lang="ru-RU" sz="2000" b="1" dirty="0" err="1" smtClean="0"/>
              <a:t>Кинезиология</a:t>
            </a:r>
            <a:r>
              <a:rPr lang="ru-RU" sz="2000" b="1" dirty="0" smtClean="0"/>
              <a:t> как метод коррекции недостатков речевого развития детей</a:t>
            </a:r>
            <a:r>
              <a:rPr lang="ru-RU" sz="2000" b="1" dirty="0" smtClean="0"/>
              <a:t>» данную технологию представила Афанасьева Елена Валентиновна, воспитатель детского сада.  </a:t>
            </a:r>
            <a:r>
              <a:rPr lang="ru-RU" sz="2000" b="1" dirty="0" err="1" smtClean="0"/>
              <a:t>Кинезиология</a:t>
            </a:r>
            <a:r>
              <a:rPr lang="ru-RU" sz="2000" b="1" dirty="0" smtClean="0"/>
              <a:t> относится к </a:t>
            </a:r>
            <a:r>
              <a:rPr lang="ru-RU" sz="2000" b="1" dirty="0" err="1" smtClean="0"/>
              <a:t>здоровьесберегающей</a:t>
            </a:r>
            <a:r>
              <a:rPr lang="ru-RU" sz="2000" b="1" dirty="0" smtClean="0"/>
              <a:t> технологии. Данная методика позволяет выявлять скрытые способности ребенка, расширить возможные границы головного мозга. Многие направлены на развитие физических и психофизиологических качеств, на сохранение  здоровья и профилактику отклонений их развития.</a:t>
            </a:r>
            <a:endParaRPr lang="ru-RU" sz="2000" b="1" dirty="0"/>
          </a:p>
        </p:txBody>
      </p:sp>
      <p:pic>
        <p:nvPicPr>
          <p:cNvPr id="19458" name="Picture 2" descr="C:\Users\user\Desktop\большая перемена 2017\фото форум5 дс 19\IMG_4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357430"/>
            <a:ext cx="3895724" cy="2921793"/>
          </a:xfrm>
          <a:prstGeom prst="rect">
            <a:avLst/>
          </a:prstGeom>
          <a:noFill/>
        </p:spPr>
      </p:pic>
      <p:pic>
        <p:nvPicPr>
          <p:cNvPr id="19459" name="Picture 3" descr="C:\Users\user\Desktop\большая перемена 2017\фото форум5 дс 19\IMG_4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64331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1271087434_0lik.ru_7e092a5cc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Образовательную </a:t>
            </a:r>
            <a:r>
              <a:rPr lang="ru-RU" sz="2000" b="1" dirty="0" smtClean="0"/>
              <a:t>деятельность с детьми мобильной логопедической </a:t>
            </a:r>
            <a:r>
              <a:rPr lang="ru-RU" sz="2000" b="1" dirty="0" smtClean="0"/>
              <a:t>группы провела Мелехова </a:t>
            </a:r>
            <a:r>
              <a:rPr lang="ru-RU" sz="2000" b="1" dirty="0" smtClean="0"/>
              <a:t>А</a:t>
            </a:r>
            <a:r>
              <a:rPr lang="ru-RU" sz="2000" b="1" dirty="0" smtClean="0"/>
              <a:t>лена Александровна, воспитатель. Алена Александровна показала приемы, которые можно использовать в домашних условиях, на активизацию свистящих звуков.</a:t>
            </a:r>
            <a:endParaRPr lang="ru-RU" sz="2000" b="1" dirty="0"/>
          </a:p>
        </p:txBody>
      </p:sp>
      <p:pic>
        <p:nvPicPr>
          <p:cNvPr id="20482" name="Picture 2" descr="C:\Users\user\Desktop\большая перемена 2017\фото форум5 дс 19\IMG_40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14488"/>
            <a:ext cx="4038600" cy="3028950"/>
          </a:xfrm>
          <a:prstGeom prst="rect">
            <a:avLst/>
          </a:prstGeom>
          <a:noFill/>
        </p:spPr>
      </p:pic>
      <p:pic>
        <p:nvPicPr>
          <p:cNvPr id="20483" name="Picture 3" descr="C:\Users\user\Desktop\большая перемена 2017\фото форум5 дс 19\IMG_4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7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1271087434_0lik.ru_7e092a5cc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Родители вместе с детьми выполняли все упражнения.</a:t>
            </a:r>
            <a:endParaRPr lang="ru-RU" dirty="0"/>
          </a:p>
        </p:txBody>
      </p:sp>
      <p:pic>
        <p:nvPicPr>
          <p:cNvPr id="22530" name="Picture 2" descr="C:\Users\user\Desktop\большая перемена 2017\фото форум5 дс 19\IMG_40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3108" y="157161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1271087434_0lik.ru_7e092a5cc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«</a:t>
            </a:r>
            <a:r>
              <a:rPr lang="ru-RU" sz="2200" b="1" dirty="0" err="1" smtClean="0"/>
              <a:t>Синквейн</a:t>
            </a:r>
            <a:r>
              <a:rPr lang="ru-RU" sz="2200" b="1" dirty="0" smtClean="0"/>
              <a:t> как средство коррекции речи</a:t>
            </a:r>
            <a:r>
              <a:rPr lang="ru-RU" sz="2200" b="1" dirty="0" smtClean="0"/>
              <a:t>» под такой темой был представлен опыт работы учителя – логопеда МАДОУ ЦРР </a:t>
            </a:r>
            <a:r>
              <a:rPr lang="ru-RU" sz="2200" b="1" dirty="0" err="1" smtClean="0"/>
              <a:t>д</a:t>
            </a:r>
            <a:r>
              <a:rPr lang="ru-RU" sz="2200" b="1" dirty="0" smtClean="0"/>
              <a:t>/с №24 Кудиной Ларисы Геннадьевны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1506" name="Picture 2" descr="C:\Users\user\Desktop\большая перемена 2017\фото форум5 дс 19\IMG_4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71612"/>
            <a:ext cx="4038600" cy="3028950"/>
          </a:xfrm>
          <a:prstGeom prst="rect">
            <a:avLst/>
          </a:prstGeom>
          <a:noFill/>
        </p:spPr>
      </p:pic>
      <p:pic>
        <p:nvPicPr>
          <p:cNvPr id="21507" name="Picture 3" descr="C:\Users\user\Desktop\большая перемена 2017\фото форум5 дс 19\IMG_40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171</Words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дошкольное образовательное учреждение «Центр развития ребенка детский сад №19»</vt:lpstr>
      <vt:lpstr>Опыт детского сада «Организация работы по коррекции речи детей в условиях научного проекта: «Социализация детей с ОВЗ в условиях инклюзивной практики в ДОУ» представила Ирина Анатольевна Коробейникова к.п.н., старший воспитатель</vt:lpstr>
      <vt:lpstr>«Артикуляционная гимнастика с элементами   бионергопластики»   мастер – класс провела Скиданова Татьяна Владимировна, воспитатель. Данная гимнастика является неотъемлемой частью коррекционно-логопедической работы, она способствует развитию и укреплению мышц речевого аппарата, что в свою очередь помогает длительному удержанию артикуляционных поз и правильному звукопроизношению. </vt:lpstr>
      <vt:lpstr>Биоэнергопластика -  это сочетание плавных движений кистей рук с движениями органов артикуляционного аппарата</vt:lpstr>
      <vt:lpstr>«Логопедический квест»  провела учитель – логопеда Консевич Екатерина Викторовна </vt:lpstr>
      <vt:lpstr>    «Кинезиология как метод коррекции недостатков речевого развития детей» данную технологию представила Афанасьева Елена Валентиновна, воспитатель детского сада.  Кинезиология относится к здоровьесберегающей технологии. Данная методика позволяет выявлять скрытые способности ребенка, расширить возможные границы головного мозга. Многие направлены на развитие физических и психофизиологических качеств, на сохранение  здоровья и профилактику отклонений их развития.</vt:lpstr>
      <vt:lpstr> Образовательную деятельность с детьми мобильной логопедической группы провела Мелехова Алена Александровна, воспитатель. Алена Александровна показала приемы, которые можно использовать в домашних условиях, на активизацию свистящих звуков.</vt:lpstr>
      <vt:lpstr>Родители вместе с детьми выполняли все упражнения.</vt:lpstr>
      <vt:lpstr> «Синквейн как средство коррекции речи» под такой темой был представлен опыт работы учителя – логопеда МАДОУ ЦРР д/с №24 Кудиной Ларисы Геннадьевны.</vt:lpstr>
      <vt:lpstr>После кофе-паузы родители могли оставить свой отзыв в книге -отзывов</vt:lpstr>
      <vt:lpstr>На подведении итогов была предоставлена возможность родителям рассказать, что интересного и познавательного они увидели, что взяли для себя в помощь по коррекции речи, как можно использовать упражнения в домашних условиях. </vt:lpstr>
      <vt:lpstr>Вот так выглядят наши отзывы о проведении областного форума «Большая перемена»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«Центр развития ребенка детский сад №19»</dc:title>
  <dc:creator>user</dc:creator>
  <cp:lastModifiedBy>user</cp:lastModifiedBy>
  <cp:revision>22</cp:revision>
  <dcterms:created xsi:type="dcterms:W3CDTF">2017-03-27T02:51:43Z</dcterms:created>
  <dcterms:modified xsi:type="dcterms:W3CDTF">2017-03-27T06:27:07Z</dcterms:modified>
</cp:coreProperties>
</file>